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9" r:id="rId18"/>
    <p:sldId id="280" r:id="rId19"/>
    <p:sldId id="281" r:id="rId20"/>
    <p:sldId id="274" r:id="rId21"/>
    <p:sldId id="275" r:id="rId22"/>
    <p:sldId id="278" r:id="rId23"/>
    <p:sldId id="276" r:id="rId24"/>
    <p:sldId id="277" r:id="rId25"/>
  </p:sldIdLst>
  <p:sldSz cx="18288000" cy="10287000"/>
  <p:notesSz cx="6858000" cy="9144000"/>
  <p:embeddedFontLst>
    <p:embeddedFont>
      <p:font typeface="Akzidenz-Grotesk" panose="020B0604020202020204" charset="0"/>
      <p:regular r:id="rId26"/>
    </p:embeddedFont>
    <p:embeddedFont>
      <p:font typeface="Akzidenz-Grotesk Italics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eue Machina Ultra-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1371600" y="7895794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71642" y="3251116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35027" y="2481236"/>
            <a:ext cx="3565099" cy="7100653"/>
          </a:xfrm>
          <a:custGeom>
            <a:avLst/>
            <a:gdLst/>
            <a:ahLst/>
            <a:cxnLst/>
            <a:rect l="l" t="t" r="r" b="b"/>
            <a:pathLst>
              <a:path w="3565099" h="7100653">
                <a:moveTo>
                  <a:pt x="0" y="0"/>
                </a:moveTo>
                <a:lnTo>
                  <a:pt x="3565099" y="0"/>
                </a:lnTo>
                <a:lnTo>
                  <a:pt x="3565099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697763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7018" y="2754995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Unlighthouse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7383268" y="4077904"/>
            <a:ext cx="9876032" cy="845809"/>
          </a:xfrm>
          <a:custGeom>
            <a:avLst/>
            <a:gdLst/>
            <a:ahLst/>
            <a:cxnLst/>
            <a:rect l="l" t="t" r="r" b="b"/>
            <a:pathLst>
              <a:path w="9876032" h="845809">
                <a:moveTo>
                  <a:pt x="0" y="0"/>
                </a:moveTo>
                <a:lnTo>
                  <a:pt x="9876032" y="0"/>
                </a:lnTo>
                <a:lnTo>
                  <a:pt x="9876032" y="845809"/>
                </a:lnTo>
                <a:lnTo>
                  <a:pt x="0" y="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84" b="-108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7383268" y="6353248"/>
            <a:ext cx="9876032" cy="2123347"/>
          </a:xfrm>
          <a:custGeom>
            <a:avLst/>
            <a:gdLst/>
            <a:ahLst/>
            <a:cxnLst/>
            <a:rect l="l" t="t" r="r" b="b"/>
            <a:pathLst>
              <a:path w="9876032" h="2123347">
                <a:moveTo>
                  <a:pt x="0" y="0"/>
                </a:moveTo>
                <a:lnTo>
                  <a:pt x="9876032" y="0"/>
                </a:lnTo>
                <a:lnTo>
                  <a:pt x="9876032" y="2123346"/>
                </a:lnTo>
                <a:lnTo>
                  <a:pt x="0" y="212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817135" y="2797791"/>
            <a:ext cx="12100904" cy="6988272"/>
          </a:xfrm>
          <a:custGeom>
            <a:avLst/>
            <a:gdLst/>
            <a:ahLst/>
            <a:cxnLst/>
            <a:rect l="l" t="t" r="r" b="b"/>
            <a:pathLst>
              <a:path w="12100904" h="6988272">
                <a:moveTo>
                  <a:pt x="0" y="0"/>
                </a:moveTo>
                <a:lnTo>
                  <a:pt x="12100905" y="0"/>
                </a:lnTo>
                <a:lnTo>
                  <a:pt x="12100905" y="6988272"/>
                </a:lnTo>
                <a:lnTo>
                  <a:pt x="0" y="698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</p:txBody>
      </p:sp>
      <p:sp>
        <p:nvSpPr>
          <p:cNvPr id="12" name="Freeform 12"/>
          <p:cNvSpPr/>
          <p:nvPr/>
        </p:nvSpPr>
        <p:spPr>
          <a:xfrm rot="-4527747">
            <a:off x="13684517" y="5578014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4"/>
                </a:lnTo>
                <a:lnTo>
                  <a:pt x="0" y="4977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5757992" y="5298277"/>
            <a:ext cx="11301259" cy="3023087"/>
          </a:xfrm>
          <a:custGeom>
            <a:avLst/>
            <a:gdLst/>
            <a:ahLst/>
            <a:cxnLst/>
            <a:rect l="l" t="t" r="r" b="b"/>
            <a:pathLst>
              <a:path w="11301259" h="3023087">
                <a:moveTo>
                  <a:pt x="0" y="0"/>
                </a:moveTo>
                <a:lnTo>
                  <a:pt x="11301259" y="0"/>
                </a:lnTo>
                <a:lnTo>
                  <a:pt x="11301259" y="3023087"/>
                </a:lnTo>
                <a:lnTo>
                  <a:pt x="0" y="302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4564635" cy="109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B536AFA-AFE0-426F-94DF-E59C04B8B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019300"/>
            <a:ext cx="14410059" cy="80730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71B4294-BF02-4C56-A4B3-31FED523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149" y="2147459"/>
            <a:ext cx="14232145" cy="78728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E6D1DC00-0F23-4C6B-8C35-2082DB43E1A6}"/>
              </a:ext>
            </a:extLst>
          </p:cNvPr>
          <p:cNvGrpSpPr/>
          <p:nvPr/>
        </p:nvGrpSpPr>
        <p:grpSpPr>
          <a:xfrm>
            <a:off x="7147918" y="3127734"/>
            <a:ext cx="9007832" cy="6249234"/>
            <a:chOff x="0" y="0"/>
            <a:chExt cx="2372433" cy="1645889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1EC5BA-F638-40E2-B040-E4DBFD811C96}"/>
                </a:ext>
              </a:extLst>
            </p:cNvPr>
            <p:cNvSpPr/>
            <p:nvPr/>
          </p:nvSpPr>
          <p:spPr>
            <a:xfrm>
              <a:off x="0" y="0"/>
              <a:ext cx="2372433" cy="1645889"/>
            </a:xfrm>
            <a:custGeom>
              <a:avLst/>
              <a:gdLst/>
              <a:ahLst/>
              <a:cxnLst/>
              <a:rect l="l" t="t" r="r" b="b"/>
              <a:pathLst>
                <a:path w="2372433" h="1645889">
                  <a:moveTo>
                    <a:pt x="0" y="0"/>
                  </a:moveTo>
                  <a:lnTo>
                    <a:pt x="2372433" y="0"/>
                  </a:lnTo>
                  <a:lnTo>
                    <a:pt x="2372433" y="1645889"/>
                  </a:lnTo>
                  <a:lnTo>
                    <a:pt x="0" y="164588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43E21849-992E-4948-B3DB-BFE4222DF320}"/>
                </a:ext>
              </a:extLst>
            </p:cNvPr>
            <p:cNvSpPr txBox="1"/>
            <p:nvPr/>
          </p:nvSpPr>
          <p:spPr>
            <a:xfrm>
              <a:off x="0" y="-76200"/>
              <a:ext cx="2372433" cy="1722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462452" y="537099"/>
            <a:ext cx="11560463" cy="2078647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918615" y="1025001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610327" y="883910"/>
            <a:ext cx="10204184" cy="173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ARCHITECTURE </a:t>
            </a:r>
          </a:p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LOGICIELLE</a:t>
            </a: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-7551552">
            <a:off x="15236241" y="673811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57" y="3394851"/>
            <a:ext cx="7620000" cy="5715000"/>
          </a:xfrm>
          <a:prstGeom prst="rect">
            <a:avLst/>
          </a:prstGeom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5D797CB6-DC79-44B4-BBD3-D440F8BCD3E0}"/>
              </a:ext>
            </a:extLst>
          </p:cNvPr>
          <p:cNvGrpSpPr/>
          <p:nvPr/>
        </p:nvGrpSpPr>
        <p:grpSpPr>
          <a:xfrm>
            <a:off x="131956" y="1155788"/>
            <a:ext cx="7015963" cy="7846078"/>
            <a:chOff x="0" y="0"/>
            <a:chExt cx="5678170" cy="6350000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827B014D-1D5A-46FE-9A42-BE0FCB19589E}"/>
                </a:ext>
              </a:extLst>
            </p:cNvPr>
            <p:cNvSpPr/>
            <p:nvPr/>
          </p:nvSpPr>
          <p:spPr>
            <a:xfrm>
              <a:off x="0" y="-154940"/>
              <a:ext cx="5678170" cy="6511290"/>
            </a:xfrm>
            <a:custGeom>
              <a:avLst/>
              <a:gdLst/>
              <a:ahLst/>
              <a:cxnLst/>
              <a:rect l="l" t="t" r="r" b="b"/>
              <a:pathLst>
                <a:path w="5678170" h="6511290">
                  <a:moveTo>
                    <a:pt x="3619500" y="1670050"/>
                  </a:moveTo>
                  <a:cubicBezTo>
                    <a:pt x="2368550" y="1837690"/>
                    <a:pt x="1163320" y="2434590"/>
                    <a:pt x="0" y="3444240"/>
                  </a:cubicBezTo>
                  <a:lnTo>
                    <a:pt x="0" y="1811020"/>
                  </a:lnTo>
                  <a:cubicBezTo>
                    <a:pt x="991870" y="988060"/>
                    <a:pt x="1995170" y="462280"/>
                    <a:pt x="3006090" y="201930"/>
                  </a:cubicBezTo>
                  <a:cubicBezTo>
                    <a:pt x="3790950" y="0"/>
                    <a:pt x="4591050" y="472440"/>
                    <a:pt x="4792980" y="1257300"/>
                  </a:cubicBezTo>
                  <a:cubicBezTo>
                    <a:pt x="4823460" y="1376680"/>
                    <a:pt x="4839970" y="1499870"/>
                    <a:pt x="4839970" y="1623060"/>
                  </a:cubicBezTo>
                  <a:lnTo>
                    <a:pt x="4839970" y="1852930"/>
                  </a:lnTo>
                  <a:cubicBezTo>
                    <a:pt x="4839970" y="2170430"/>
                    <a:pt x="4662170" y="2461260"/>
                    <a:pt x="4380230" y="2606040"/>
                  </a:cubicBezTo>
                  <a:cubicBezTo>
                    <a:pt x="4673600" y="2552700"/>
                    <a:pt x="4954270" y="2748280"/>
                    <a:pt x="5007610" y="3041650"/>
                  </a:cubicBezTo>
                  <a:cubicBezTo>
                    <a:pt x="5013960" y="3073400"/>
                    <a:pt x="5016500" y="3105150"/>
                    <a:pt x="5016500" y="3138170"/>
                  </a:cubicBezTo>
                  <a:lnTo>
                    <a:pt x="5016500" y="3487420"/>
                  </a:lnTo>
                  <a:cubicBezTo>
                    <a:pt x="5016500" y="3689350"/>
                    <a:pt x="4904740" y="3873500"/>
                    <a:pt x="4725670" y="3966210"/>
                  </a:cubicBezTo>
                  <a:lnTo>
                    <a:pt x="3671570" y="4514850"/>
                  </a:lnTo>
                  <a:cubicBezTo>
                    <a:pt x="4361180" y="4356100"/>
                    <a:pt x="5034280" y="4130040"/>
                    <a:pt x="5678170" y="3839210"/>
                  </a:cubicBezTo>
                  <a:lnTo>
                    <a:pt x="5678170" y="5599430"/>
                  </a:lnTo>
                  <a:cubicBezTo>
                    <a:pt x="4251960" y="6193790"/>
                    <a:pt x="2849880" y="6497320"/>
                    <a:pt x="1469390" y="6507480"/>
                  </a:cubicBezTo>
                  <a:cubicBezTo>
                    <a:pt x="1061720" y="6511290"/>
                    <a:pt x="727710" y="6183630"/>
                    <a:pt x="725170" y="5775960"/>
                  </a:cubicBezTo>
                  <a:cubicBezTo>
                    <a:pt x="725170" y="5773420"/>
                    <a:pt x="725170" y="5772150"/>
                    <a:pt x="725170" y="5769610"/>
                  </a:cubicBezTo>
                  <a:lnTo>
                    <a:pt x="725170" y="5171440"/>
                  </a:lnTo>
                  <a:cubicBezTo>
                    <a:pt x="725170" y="4895850"/>
                    <a:pt x="878840" y="4644390"/>
                    <a:pt x="1122680" y="4517390"/>
                  </a:cubicBezTo>
                  <a:cubicBezTo>
                    <a:pt x="782320" y="4578350"/>
                    <a:pt x="457200" y="4353560"/>
                    <a:pt x="396240" y="4013200"/>
                  </a:cubicBezTo>
                  <a:cubicBezTo>
                    <a:pt x="389890" y="3976370"/>
                    <a:pt x="386080" y="3939540"/>
                    <a:pt x="386080" y="3901440"/>
                  </a:cubicBezTo>
                  <a:lnTo>
                    <a:pt x="386080" y="3840480"/>
                  </a:lnTo>
                  <a:cubicBezTo>
                    <a:pt x="386080" y="3525520"/>
                    <a:pt x="562610" y="3237230"/>
                    <a:pt x="842010" y="3093720"/>
                  </a:cubicBezTo>
                  <a:lnTo>
                    <a:pt x="3619500" y="1670050"/>
                  </a:lnTo>
                  <a:close/>
                </a:path>
              </a:pathLst>
            </a:custGeom>
            <a:blipFill dpi="0" rotWithShape="1">
              <a:blip r:embed="rId5">
                <a:alphaModFix amt="51000"/>
              </a:blip>
              <a:srcRect/>
              <a:stretch>
                <a:fillRect l="-5935" r="-5935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705F26D-30CA-4B2B-9C51-856395BE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62" y="2459083"/>
            <a:ext cx="5220545" cy="70657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AE96463-9928-4238-9FC8-5D88CD27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614" y="2595074"/>
            <a:ext cx="6477000" cy="62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1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51563" y="5056103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51563" y="5689939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Modèle Logique de Données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6929" y="2467282"/>
            <a:ext cx="4109518" cy="7241027"/>
          </a:xfrm>
          <a:custGeom>
            <a:avLst/>
            <a:gdLst/>
            <a:ahLst/>
            <a:cxnLst/>
            <a:rect l="l" t="t" r="r" b="b"/>
            <a:pathLst>
              <a:path w="4109518" h="7241027">
                <a:moveTo>
                  <a:pt x="0" y="0"/>
                </a:moveTo>
                <a:lnTo>
                  <a:pt x="4109518" y="0"/>
                </a:lnTo>
                <a:lnTo>
                  <a:pt x="4109518" y="7241027"/>
                </a:lnTo>
                <a:lnTo>
                  <a:pt x="0" y="724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013261" y="3653185"/>
            <a:ext cx="4879019" cy="4869222"/>
          </a:xfrm>
          <a:custGeom>
            <a:avLst/>
            <a:gdLst/>
            <a:ahLst/>
            <a:cxnLst/>
            <a:rect l="l" t="t" r="r" b="b"/>
            <a:pathLst>
              <a:path w="4879019" h="4869222">
                <a:moveTo>
                  <a:pt x="0" y="0"/>
                </a:moveTo>
                <a:lnTo>
                  <a:pt x="4879019" y="0"/>
                </a:lnTo>
                <a:lnTo>
                  <a:pt x="4879019" y="4869222"/>
                </a:lnTo>
                <a:lnTo>
                  <a:pt x="0" y="4869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1887632" y="2819142"/>
            <a:ext cx="5230020" cy="5904527"/>
          </a:xfrm>
          <a:custGeom>
            <a:avLst/>
            <a:gdLst/>
            <a:ahLst/>
            <a:cxnLst/>
            <a:rect l="l" t="t" r="r" b="b"/>
            <a:pathLst>
              <a:path w="5230020" h="5904527">
                <a:moveTo>
                  <a:pt x="0" y="0"/>
                </a:moveTo>
                <a:lnTo>
                  <a:pt x="5230020" y="0"/>
                </a:lnTo>
                <a:lnTo>
                  <a:pt x="5230020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1430051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6337709" y="2367616"/>
            <a:ext cx="11301259" cy="932354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6337709" y="4588286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915" b="-159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1223" y="4649752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CRSF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657600" y="3476929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par force brute /</a:t>
            </a: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dictionnaire</a:t>
            </a: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94043" y="6244681"/>
            <a:ext cx="5760720" cy="14401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2690579" y="3319530"/>
            <a:ext cx="14222382" cy="6613408"/>
          </a:xfrm>
          <a:custGeom>
            <a:avLst/>
            <a:gdLst/>
            <a:ahLst/>
            <a:cxnLst/>
            <a:rect l="l" t="t" r="r" b="b"/>
            <a:pathLst>
              <a:path w="14222382" h="6613408">
                <a:moveTo>
                  <a:pt x="0" y="0"/>
                </a:moveTo>
                <a:lnTo>
                  <a:pt x="14222382" y="0"/>
                </a:lnTo>
                <a:lnTo>
                  <a:pt x="14222382" y="6613407"/>
                </a:lnTo>
                <a:lnTo>
                  <a:pt x="0" y="661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1223" y="2169658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0" y="1210221"/>
            <a:ext cx="9754579" cy="4354564"/>
            <a:chOff x="0" y="0"/>
            <a:chExt cx="2569107" cy="177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771414"/>
            </a:xfrm>
            <a:custGeom>
              <a:avLst/>
              <a:gdLst/>
              <a:ahLst/>
              <a:cxnLst/>
              <a:rect l="l" t="t" r="r" b="b"/>
              <a:pathLst>
                <a:path w="2569107" h="1771414">
                  <a:moveTo>
                    <a:pt x="0" y="0"/>
                  </a:moveTo>
                  <a:lnTo>
                    <a:pt x="2569107" y="0"/>
                  </a:lnTo>
                  <a:lnTo>
                    <a:pt x="2569107" y="1771414"/>
                  </a:lnTo>
                  <a:lnTo>
                    <a:pt x="0" y="177141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809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6076122" y="1714500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6578" y="3771900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L’art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construit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des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ponts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là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où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la guerre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dresse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 des </a:t>
            </a:r>
            <a:r>
              <a:rPr lang="en-US" sz="2499" i="1" dirty="0" err="1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murs</a:t>
            </a: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."</a:t>
            </a:r>
          </a:p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1808212C-9785-4B47-A8F9-021A5DBFD5B6}"/>
              </a:ext>
            </a:extLst>
          </p:cNvPr>
          <p:cNvGrpSpPr/>
          <p:nvPr/>
        </p:nvGrpSpPr>
        <p:grpSpPr>
          <a:xfrm>
            <a:off x="457200" y="7461346"/>
            <a:ext cx="17297400" cy="1939161"/>
            <a:chOff x="0" y="0"/>
            <a:chExt cx="3124634" cy="510725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019E0FF-87C8-401C-B683-87323D718C97}"/>
                </a:ext>
              </a:extLst>
            </p:cNvPr>
            <p:cNvSpPr/>
            <p:nvPr/>
          </p:nvSpPr>
          <p:spPr>
            <a:xfrm>
              <a:off x="0" y="0"/>
              <a:ext cx="3124634" cy="510725"/>
            </a:xfrm>
            <a:custGeom>
              <a:avLst/>
              <a:gdLst/>
              <a:ahLst/>
              <a:cxnLst/>
              <a:rect l="l" t="t" r="r" b="b"/>
              <a:pathLst>
                <a:path w="3124634" h="510725">
                  <a:moveTo>
                    <a:pt x="0" y="0"/>
                  </a:moveTo>
                  <a:lnTo>
                    <a:pt x="3124634" y="0"/>
                  </a:lnTo>
                  <a:lnTo>
                    <a:pt x="3124634" y="510725"/>
                  </a:lnTo>
                  <a:lnTo>
                    <a:pt x="0" y="5107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C7E35645-5A32-4223-B4D7-CA48529B60FD}"/>
                </a:ext>
              </a:extLst>
            </p:cNvPr>
            <p:cNvSpPr txBox="1"/>
            <p:nvPr/>
          </p:nvSpPr>
          <p:spPr>
            <a:xfrm>
              <a:off x="0" y="-38100"/>
              <a:ext cx="3124634" cy="54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ADBEB522-B39A-458F-9786-0F2BB34108DD}"/>
              </a:ext>
            </a:extLst>
          </p:cNvPr>
          <p:cNvSpPr txBox="1"/>
          <p:nvPr/>
        </p:nvSpPr>
        <p:spPr>
          <a:xfrm>
            <a:off x="1371601" y="8022788"/>
            <a:ext cx="15925800" cy="954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MERCI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2724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sp>
        <p:nvSpPr>
          <p:cNvPr id="9" name="TextBox 9"/>
          <p:cNvSpPr txBox="1"/>
          <p:nvPr/>
        </p:nvSpPr>
        <p:spPr>
          <a:xfrm>
            <a:off x="692503" y="6933427"/>
            <a:ext cx="432624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expositions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74395" y="6933427"/>
            <a:ext cx="3265963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Commande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1800" y="6969643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Panier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62811" y="6933427"/>
            <a:ext cx="3265963" cy="58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Back office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4634872" y="3696871"/>
            <a:ext cx="3076449" cy="2893259"/>
            <a:chOff x="0" y="0"/>
            <a:chExt cx="812800" cy="7644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64401"/>
            </a:xfrm>
            <a:custGeom>
              <a:avLst/>
              <a:gdLst/>
              <a:ahLst/>
              <a:cxnLst/>
              <a:rect l="l" t="t" r="r" b="b"/>
              <a:pathLst>
                <a:path w="812800" h="764401">
                  <a:moveTo>
                    <a:pt x="406400" y="0"/>
                  </a:moveTo>
                  <a:cubicBezTo>
                    <a:pt x="181951" y="0"/>
                    <a:pt x="0" y="171117"/>
                    <a:pt x="0" y="382201"/>
                  </a:cubicBezTo>
                  <a:cubicBezTo>
                    <a:pt x="0" y="593284"/>
                    <a:pt x="181951" y="764401"/>
                    <a:pt x="406400" y="764401"/>
                  </a:cubicBezTo>
                  <a:cubicBezTo>
                    <a:pt x="630849" y="764401"/>
                    <a:pt x="812800" y="593284"/>
                    <a:pt x="812800" y="382201"/>
                  </a:cubicBezTo>
                  <a:cubicBezTo>
                    <a:pt x="812800" y="171117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9777" r="-977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8DA73A7A-C5C8-4D92-A8C4-97C0B2A26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53" y="3451735"/>
            <a:ext cx="3408946" cy="313839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D48991C-99EF-42E1-A2C1-B80A25441C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957" y="3620748"/>
            <a:ext cx="3379406" cy="2945246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5F917EF-76D2-46F4-B1EB-720E26E6BE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84" y="3444965"/>
            <a:ext cx="3183778" cy="30636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3485611" flipV="1">
            <a:off x="15360547" y="-1635012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F78272DE-DC15-4F00-9697-1CFCB01A7B2E}"/>
              </a:ext>
            </a:extLst>
          </p:cNvPr>
          <p:cNvSpPr/>
          <p:nvPr/>
        </p:nvSpPr>
        <p:spPr>
          <a:xfrm>
            <a:off x="10833129" y="8365066"/>
            <a:ext cx="1208767" cy="1208767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548CD3AA-4A8E-40DF-9277-374E1AE2B146}"/>
              </a:ext>
            </a:extLst>
          </p:cNvPr>
          <p:cNvSpPr/>
          <p:nvPr/>
        </p:nvSpPr>
        <p:spPr>
          <a:xfrm>
            <a:off x="8342104" y="8365066"/>
            <a:ext cx="1357550" cy="1303727"/>
          </a:xfrm>
          <a:custGeom>
            <a:avLst/>
            <a:gdLst/>
            <a:ahLst/>
            <a:cxnLst/>
            <a:rect l="l" t="t" r="r" b="b"/>
            <a:pathLst>
              <a:path w="1357550" h="1303727">
                <a:moveTo>
                  <a:pt x="0" y="0"/>
                </a:moveTo>
                <a:lnTo>
                  <a:pt x="1357550" y="0"/>
                </a:lnTo>
                <a:lnTo>
                  <a:pt x="1357550" y="1303727"/>
                </a:lnTo>
                <a:lnTo>
                  <a:pt x="0" y="1303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EAAA1CAC-D7B3-48F0-89DF-EE8DAA45D9B3}"/>
              </a:ext>
            </a:extLst>
          </p:cNvPr>
          <p:cNvSpPr/>
          <p:nvPr/>
        </p:nvSpPr>
        <p:spPr>
          <a:xfrm>
            <a:off x="5295312" y="8065902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56929" y="2467282"/>
            <a:ext cx="4109518" cy="7241027"/>
          </a:xfrm>
          <a:custGeom>
            <a:avLst/>
            <a:gdLst/>
            <a:ahLst/>
            <a:cxnLst/>
            <a:rect l="l" t="t" r="r" b="b"/>
            <a:pathLst>
              <a:path w="4109518" h="7241027">
                <a:moveTo>
                  <a:pt x="0" y="0"/>
                </a:moveTo>
                <a:lnTo>
                  <a:pt x="4109518" y="0"/>
                </a:lnTo>
                <a:lnTo>
                  <a:pt x="4109518" y="7241027"/>
                </a:lnTo>
                <a:lnTo>
                  <a:pt x="0" y="7241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6013261" y="3653185"/>
            <a:ext cx="4879019" cy="4869222"/>
          </a:xfrm>
          <a:custGeom>
            <a:avLst/>
            <a:gdLst/>
            <a:ahLst/>
            <a:cxnLst/>
            <a:rect l="l" t="t" r="r" b="b"/>
            <a:pathLst>
              <a:path w="4879019" h="4869222">
                <a:moveTo>
                  <a:pt x="0" y="0"/>
                </a:moveTo>
                <a:lnTo>
                  <a:pt x="4879019" y="0"/>
                </a:lnTo>
                <a:lnTo>
                  <a:pt x="4879019" y="4869222"/>
                </a:lnTo>
                <a:lnTo>
                  <a:pt x="0" y="48692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1887632" y="2819142"/>
            <a:ext cx="5230020" cy="5904527"/>
          </a:xfrm>
          <a:custGeom>
            <a:avLst/>
            <a:gdLst/>
            <a:ahLst/>
            <a:cxnLst/>
            <a:rect l="l" t="t" r="r" b="b"/>
            <a:pathLst>
              <a:path w="5230020" h="5904527">
                <a:moveTo>
                  <a:pt x="0" y="0"/>
                </a:moveTo>
                <a:lnTo>
                  <a:pt x="5230020" y="0"/>
                </a:lnTo>
                <a:lnTo>
                  <a:pt x="5230020" y="5904527"/>
                </a:lnTo>
                <a:lnTo>
                  <a:pt x="0" y="5904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1430051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EB2AD37E-74C6-4725-90B7-632806D5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63565"/>
            <a:ext cx="16204286" cy="7144747"/>
          </a:xfrm>
          <a:prstGeom prst="rect">
            <a:avLst/>
          </a:prstGeom>
        </p:spPr>
      </p:pic>
      <p:sp>
        <p:nvSpPr>
          <p:cNvPr id="17" name="Freeform 12">
            <a:extLst>
              <a:ext uri="{FF2B5EF4-FFF2-40B4-BE49-F238E27FC236}">
                <a16:creationId xmlns:a16="http://schemas.microsoft.com/office/drawing/2014/main" id="{E8C2E97D-4FD1-43A9-BC53-525954C97848}"/>
              </a:ext>
            </a:extLst>
          </p:cNvPr>
          <p:cNvSpPr/>
          <p:nvPr/>
        </p:nvSpPr>
        <p:spPr>
          <a:xfrm rot="2700000">
            <a:off x="-2739467" y="-2513069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4A64B32-D8EB-4607-AC2B-C13D07CE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158</Words>
  <Application>Microsoft Office PowerPoint</Application>
  <PresentationFormat>Personnalisé</PresentationFormat>
  <Paragraphs>77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Neue Machina Ultra-Bold</vt:lpstr>
      <vt:lpstr>Akzidenz-Grotesk Italics</vt:lpstr>
      <vt:lpstr>Akzidenz-Grotesk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19</cp:revision>
  <dcterms:created xsi:type="dcterms:W3CDTF">2006-08-16T00:00:00Z</dcterms:created>
  <dcterms:modified xsi:type="dcterms:W3CDTF">2025-05-10T21:37:34Z</dcterms:modified>
  <dc:identifier>DAGft9RhVaU</dc:identifier>
</cp:coreProperties>
</file>